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2" r:id="rId1"/>
  </p:sldMasterIdLst>
  <p:sldIdLst>
    <p:sldId id="256" r:id="rId2"/>
    <p:sldId id="257" r:id="rId3"/>
    <p:sldId id="259" r:id="rId4"/>
    <p:sldId id="258" r:id="rId5"/>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595" autoAdjust="0"/>
  </p:normalViewPr>
  <p:slideViewPr>
    <p:cSldViewPr>
      <p:cViewPr varScale="1">
        <p:scale>
          <a:sx n="104" d="100"/>
          <a:sy n="104" d="100"/>
        </p:scale>
        <p:origin x="756"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9CCCE795-0792-D6AF-DBEA-1A0107691EF2}"/>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20FC86B6-2740-A146-743A-67CE1D7FEE5F}"/>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C3274331-47EA-2B45-995B-12399874E4BA}"/>
              </a:ext>
            </a:extLst>
          </p:cNvPr>
          <p:cNvSpPr>
            <a:spLocks noGrp="1"/>
          </p:cNvSpPr>
          <p:nvPr>
            <p:ph type="sldNum" sz="quarter" idx="12"/>
          </p:nvPr>
        </p:nvSpPr>
        <p:spPr/>
        <p:txBody>
          <a:bodyPr/>
          <a:lstStyle>
            <a:lvl1pPr>
              <a:defRPr/>
            </a:lvl1pPr>
          </a:lstStyle>
          <a:p>
            <a:pPr>
              <a:defRPr/>
            </a:pPr>
            <a:fld id="{CECEB3F8-BBBB-4507-8E70-2B6A4E90CB18}" type="slidenum">
              <a:rPr lang="en-US" altLang="en-US"/>
              <a:pPr>
                <a:defRPr/>
              </a:pPr>
              <a:t>‹#›</a:t>
            </a:fld>
            <a:endParaRPr lang="en-US" altLang="en-US"/>
          </a:p>
        </p:txBody>
      </p:sp>
    </p:spTree>
    <p:extLst>
      <p:ext uri="{BB962C8B-B14F-4D97-AF65-F5344CB8AC3E}">
        <p14:creationId xmlns:p14="http://schemas.microsoft.com/office/powerpoint/2010/main" val="220307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AA6D35B-C3F6-9E91-16DB-5784476181CE}"/>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319D1E40-A432-EC4B-D3F6-81ADBFA4A27C}"/>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DACBCBE-884F-FA2F-DBB1-9F9E8F893889}"/>
              </a:ext>
            </a:extLst>
          </p:cNvPr>
          <p:cNvSpPr>
            <a:spLocks noGrp="1"/>
          </p:cNvSpPr>
          <p:nvPr>
            <p:ph type="sldNum" sz="quarter" idx="12"/>
          </p:nvPr>
        </p:nvSpPr>
        <p:spPr/>
        <p:txBody>
          <a:bodyPr/>
          <a:lstStyle>
            <a:lvl1pPr>
              <a:defRPr/>
            </a:lvl1pPr>
          </a:lstStyle>
          <a:p>
            <a:pPr>
              <a:defRPr/>
            </a:pPr>
            <a:fld id="{BF641E64-83DF-445F-9AE0-9ED09D426C17}" type="slidenum">
              <a:rPr lang="en-US" altLang="en-US"/>
              <a:pPr>
                <a:defRPr/>
              </a:pPr>
              <a:t>‹#›</a:t>
            </a:fld>
            <a:endParaRPr lang="en-US" altLang="en-US"/>
          </a:p>
        </p:txBody>
      </p:sp>
    </p:spTree>
    <p:extLst>
      <p:ext uri="{BB962C8B-B14F-4D97-AF65-F5344CB8AC3E}">
        <p14:creationId xmlns:p14="http://schemas.microsoft.com/office/powerpoint/2010/main" val="1835663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0AD85A0-9329-FF3F-8154-4C4D773A0A99}"/>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E5191D8B-E6ED-1D5B-5222-AD80FE98082B}"/>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B168DB19-B400-94EC-74A5-1B24358450D6}"/>
              </a:ext>
            </a:extLst>
          </p:cNvPr>
          <p:cNvSpPr>
            <a:spLocks noGrp="1"/>
          </p:cNvSpPr>
          <p:nvPr>
            <p:ph type="sldNum" sz="quarter" idx="12"/>
          </p:nvPr>
        </p:nvSpPr>
        <p:spPr/>
        <p:txBody>
          <a:bodyPr/>
          <a:lstStyle>
            <a:lvl1pPr>
              <a:defRPr/>
            </a:lvl1pPr>
          </a:lstStyle>
          <a:p>
            <a:pPr>
              <a:defRPr/>
            </a:pPr>
            <a:fld id="{3F408183-8820-4F90-AB2E-265C8727D05C}" type="slidenum">
              <a:rPr lang="en-US" altLang="en-US"/>
              <a:pPr>
                <a:defRPr/>
              </a:pPr>
              <a:t>‹#›</a:t>
            </a:fld>
            <a:endParaRPr lang="en-US" altLang="en-US"/>
          </a:p>
        </p:txBody>
      </p:sp>
    </p:spTree>
    <p:extLst>
      <p:ext uri="{BB962C8B-B14F-4D97-AF65-F5344CB8AC3E}">
        <p14:creationId xmlns:p14="http://schemas.microsoft.com/office/powerpoint/2010/main" val="458264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07BB917-7027-5138-FC8A-7B401F36B58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1809171B-4707-32F3-2BB8-68B3F9F1AD27}"/>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69C25055-FE00-5E11-7627-B6279A1B5414}"/>
              </a:ext>
            </a:extLst>
          </p:cNvPr>
          <p:cNvSpPr>
            <a:spLocks noGrp="1"/>
          </p:cNvSpPr>
          <p:nvPr>
            <p:ph type="sldNum" sz="quarter" idx="12"/>
          </p:nvPr>
        </p:nvSpPr>
        <p:spPr/>
        <p:txBody>
          <a:bodyPr/>
          <a:lstStyle>
            <a:lvl1pPr>
              <a:defRPr/>
            </a:lvl1pPr>
          </a:lstStyle>
          <a:p>
            <a:pPr>
              <a:defRPr/>
            </a:pPr>
            <a:fld id="{B402B685-6243-4A94-92BF-9B18462EC5EE}" type="slidenum">
              <a:rPr lang="en-US" altLang="en-US"/>
              <a:pPr>
                <a:defRPr/>
              </a:pPr>
              <a:t>‹#›</a:t>
            </a:fld>
            <a:endParaRPr lang="en-US" altLang="en-US"/>
          </a:p>
        </p:txBody>
      </p:sp>
    </p:spTree>
    <p:extLst>
      <p:ext uri="{BB962C8B-B14F-4D97-AF65-F5344CB8AC3E}">
        <p14:creationId xmlns:p14="http://schemas.microsoft.com/office/powerpoint/2010/main" val="640096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3F5769-0B36-21FA-3080-7A177CF4E761}"/>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DC2B06A8-4F9B-F945-EE3D-95C3D0EB2ABF}"/>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70A2937-7DFA-EA3B-895F-65745255BFA8}"/>
              </a:ext>
            </a:extLst>
          </p:cNvPr>
          <p:cNvSpPr>
            <a:spLocks noGrp="1"/>
          </p:cNvSpPr>
          <p:nvPr>
            <p:ph type="sldNum" sz="quarter" idx="12"/>
          </p:nvPr>
        </p:nvSpPr>
        <p:spPr/>
        <p:txBody>
          <a:bodyPr/>
          <a:lstStyle>
            <a:lvl1pPr>
              <a:defRPr/>
            </a:lvl1pPr>
          </a:lstStyle>
          <a:p>
            <a:pPr>
              <a:defRPr/>
            </a:pPr>
            <a:fld id="{13412FCC-BBCE-4B4E-95E2-6343FBA1FD0E}" type="slidenum">
              <a:rPr lang="en-US" altLang="en-US"/>
              <a:pPr>
                <a:defRPr/>
              </a:pPr>
              <a:t>‹#›</a:t>
            </a:fld>
            <a:endParaRPr lang="en-US" altLang="en-US"/>
          </a:p>
        </p:txBody>
      </p:sp>
    </p:spTree>
    <p:extLst>
      <p:ext uri="{BB962C8B-B14F-4D97-AF65-F5344CB8AC3E}">
        <p14:creationId xmlns:p14="http://schemas.microsoft.com/office/powerpoint/2010/main" val="989911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49E64E22-9036-17D1-4F91-06D39302DDEF}"/>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9FECC95E-14D3-3AE7-65E9-55AEDB340266}"/>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0FD0ED93-F06F-4198-607A-0A9DF7C10676}"/>
              </a:ext>
            </a:extLst>
          </p:cNvPr>
          <p:cNvSpPr>
            <a:spLocks noGrp="1"/>
          </p:cNvSpPr>
          <p:nvPr>
            <p:ph type="sldNum" sz="quarter" idx="12"/>
          </p:nvPr>
        </p:nvSpPr>
        <p:spPr/>
        <p:txBody>
          <a:bodyPr/>
          <a:lstStyle>
            <a:lvl1pPr>
              <a:defRPr/>
            </a:lvl1pPr>
          </a:lstStyle>
          <a:p>
            <a:pPr>
              <a:defRPr/>
            </a:pPr>
            <a:fld id="{8C85909B-B8BE-4075-BBD9-644EEAD3E1B1}" type="slidenum">
              <a:rPr lang="en-US" altLang="en-US"/>
              <a:pPr>
                <a:defRPr/>
              </a:pPr>
              <a:t>‹#›</a:t>
            </a:fld>
            <a:endParaRPr lang="en-US" altLang="en-US"/>
          </a:p>
        </p:txBody>
      </p:sp>
    </p:spTree>
    <p:extLst>
      <p:ext uri="{BB962C8B-B14F-4D97-AF65-F5344CB8AC3E}">
        <p14:creationId xmlns:p14="http://schemas.microsoft.com/office/powerpoint/2010/main" val="3002077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D5C28A24-10C4-4B8E-5F9A-D53BF2825648}"/>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92CF5EB0-B0DC-1BE9-FC2D-ABE57E3F917A}"/>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3F6F9615-8D01-B691-8576-39D4313D4219}"/>
              </a:ext>
            </a:extLst>
          </p:cNvPr>
          <p:cNvSpPr>
            <a:spLocks noGrp="1"/>
          </p:cNvSpPr>
          <p:nvPr>
            <p:ph type="sldNum" sz="quarter" idx="12"/>
          </p:nvPr>
        </p:nvSpPr>
        <p:spPr/>
        <p:txBody>
          <a:bodyPr/>
          <a:lstStyle>
            <a:lvl1pPr>
              <a:defRPr/>
            </a:lvl1pPr>
          </a:lstStyle>
          <a:p>
            <a:pPr>
              <a:defRPr/>
            </a:pPr>
            <a:fld id="{09346071-415F-4AF6-9F1D-6CB28470E135}" type="slidenum">
              <a:rPr lang="en-US" altLang="en-US"/>
              <a:pPr>
                <a:defRPr/>
              </a:pPr>
              <a:t>‹#›</a:t>
            </a:fld>
            <a:endParaRPr lang="en-US" altLang="en-US"/>
          </a:p>
        </p:txBody>
      </p:sp>
    </p:spTree>
    <p:extLst>
      <p:ext uri="{BB962C8B-B14F-4D97-AF65-F5344CB8AC3E}">
        <p14:creationId xmlns:p14="http://schemas.microsoft.com/office/powerpoint/2010/main" val="2262495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B7D84BD3-D559-C613-F429-659D85AD4E13}"/>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5CC97E7E-B615-2B5B-3555-BEE4DA4E967D}"/>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D4E88B7F-91AF-BA2B-F401-75F7CA358384}"/>
              </a:ext>
            </a:extLst>
          </p:cNvPr>
          <p:cNvSpPr>
            <a:spLocks noGrp="1"/>
          </p:cNvSpPr>
          <p:nvPr>
            <p:ph type="sldNum" sz="quarter" idx="12"/>
          </p:nvPr>
        </p:nvSpPr>
        <p:spPr/>
        <p:txBody>
          <a:bodyPr/>
          <a:lstStyle>
            <a:lvl1pPr>
              <a:defRPr/>
            </a:lvl1pPr>
          </a:lstStyle>
          <a:p>
            <a:pPr>
              <a:defRPr/>
            </a:pPr>
            <a:fld id="{15D85352-D6A0-44B0-A13F-E13A38B8380C}" type="slidenum">
              <a:rPr lang="en-US" altLang="en-US"/>
              <a:pPr>
                <a:defRPr/>
              </a:pPr>
              <a:t>‹#›</a:t>
            </a:fld>
            <a:endParaRPr lang="en-US" altLang="en-US"/>
          </a:p>
        </p:txBody>
      </p:sp>
    </p:spTree>
    <p:extLst>
      <p:ext uri="{BB962C8B-B14F-4D97-AF65-F5344CB8AC3E}">
        <p14:creationId xmlns:p14="http://schemas.microsoft.com/office/powerpoint/2010/main" val="1539353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FEEC3A31-783C-5D53-37CB-17B0F6123C80}"/>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F48695D0-0FA1-0C24-7AF1-3FAF24C27978}"/>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50BD17BF-0810-775D-9888-F6772AA65746}"/>
              </a:ext>
            </a:extLst>
          </p:cNvPr>
          <p:cNvSpPr>
            <a:spLocks noGrp="1"/>
          </p:cNvSpPr>
          <p:nvPr>
            <p:ph type="sldNum" sz="quarter" idx="12"/>
          </p:nvPr>
        </p:nvSpPr>
        <p:spPr/>
        <p:txBody>
          <a:bodyPr/>
          <a:lstStyle>
            <a:lvl1pPr>
              <a:defRPr/>
            </a:lvl1pPr>
          </a:lstStyle>
          <a:p>
            <a:pPr>
              <a:defRPr/>
            </a:pPr>
            <a:fld id="{5ACD7363-F525-4399-B828-A6A1619FF0D8}" type="slidenum">
              <a:rPr lang="en-US" altLang="en-US"/>
              <a:pPr>
                <a:defRPr/>
              </a:pPr>
              <a:t>‹#›</a:t>
            </a:fld>
            <a:endParaRPr lang="en-US" altLang="en-US"/>
          </a:p>
        </p:txBody>
      </p:sp>
    </p:spTree>
    <p:extLst>
      <p:ext uri="{BB962C8B-B14F-4D97-AF65-F5344CB8AC3E}">
        <p14:creationId xmlns:p14="http://schemas.microsoft.com/office/powerpoint/2010/main" val="316023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8FD84C64-5BDB-D7CD-D2F7-E73EBB6CAD29}"/>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D652FD19-3735-F536-C017-8E6933FBB807}"/>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79CF151E-54DE-A477-46C8-E6BE09914494}"/>
              </a:ext>
            </a:extLst>
          </p:cNvPr>
          <p:cNvSpPr>
            <a:spLocks noGrp="1"/>
          </p:cNvSpPr>
          <p:nvPr>
            <p:ph type="sldNum" sz="quarter" idx="12"/>
          </p:nvPr>
        </p:nvSpPr>
        <p:spPr/>
        <p:txBody>
          <a:bodyPr/>
          <a:lstStyle>
            <a:lvl1pPr>
              <a:defRPr/>
            </a:lvl1pPr>
          </a:lstStyle>
          <a:p>
            <a:pPr>
              <a:defRPr/>
            </a:pPr>
            <a:fld id="{401A76E7-CD5F-46E0-AD95-E98762063BA7}" type="slidenum">
              <a:rPr lang="en-US" altLang="en-US"/>
              <a:pPr>
                <a:defRPr/>
              </a:pPr>
              <a:t>‹#›</a:t>
            </a:fld>
            <a:endParaRPr lang="en-US" altLang="en-US"/>
          </a:p>
        </p:txBody>
      </p:sp>
    </p:spTree>
    <p:extLst>
      <p:ext uri="{BB962C8B-B14F-4D97-AF65-F5344CB8AC3E}">
        <p14:creationId xmlns:p14="http://schemas.microsoft.com/office/powerpoint/2010/main" val="1341822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3FA9AB3F-568E-E96A-2CE6-AEA8ABFF5FB7}"/>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5B3594B8-DE52-FFE9-57A5-8113F29E3D02}"/>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D2B41D3C-96C2-B6DB-FA7F-31CDBD6E3CCA}"/>
              </a:ext>
            </a:extLst>
          </p:cNvPr>
          <p:cNvSpPr>
            <a:spLocks noGrp="1"/>
          </p:cNvSpPr>
          <p:nvPr>
            <p:ph type="sldNum" sz="quarter" idx="12"/>
          </p:nvPr>
        </p:nvSpPr>
        <p:spPr/>
        <p:txBody>
          <a:bodyPr/>
          <a:lstStyle>
            <a:lvl1pPr>
              <a:defRPr/>
            </a:lvl1pPr>
          </a:lstStyle>
          <a:p>
            <a:pPr>
              <a:defRPr/>
            </a:pPr>
            <a:fld id="{DA26213B-E2E9-498F-B6AE-060FDE641F88}" type="slidenum">
              <a:rPr lang="en-US" altLang="en-US"/>
              <a:pPr>
                <a:defRPr/>
              </a:pPr>
              <a:t>‹#›</a:t>
            </a:fld>
            <a:endParaRPr lang="en-US" altLang="en-US"/>
          </a:p>
        </p:txBody>
      </p:sp>
    </p:spTree>
    <p:extLst>
      <p:ext uri="{BB962C8B-B14F-4D97-AF65-F5344CB8AC3E}">
        <p14:creationId xmlns:p14="http://schemas.microsoft.com/office/powerpoint/2010/main" val="3328643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364B943-DA7F-7DE4-2DB7-F5B36FE7A620}"/>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0D72E31-3D3F-5EDB-8220-680942C006EF}"/>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BAD33C7-1D0A-7A37-44C1-41015F4A14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A2394D5F-EDA1-7E10-277F-84477AFCE0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E5BAFEE4-344B-45CE-1885-F9B2C36D94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BBFC8F4C-620F-4D67-A9C5-F5BCE3FA220A}"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354C0CF-644D-65A3-3D80-5A9EA465C6CF}"/>
              </a:ext>
            </a:extLst>
          </p:cNvPr>
          <p:cNvSpPr>
            <a:spLocks noGrp="1"/>
          </p:cNvSpPr>
          <p:nvPr>
            <p:ph type="subTitle" idx="1"/>
          </p:nvPr>
        </p:nvSpPr>
        <p:spPr>
          <a:xfrm>
            <a:off x="1524000" y="1088740"/>
            <a:ext cx="9144000" cy="4680520"/>
          </a:xfrm>
        </p:spPr>
        <p:txBody>
          <a:bodyPr/>
          <a:lstStyle/>
          <a:p>
            <a:r>
              <a:rPr lang="en-AU" altLang="en-US" sz="2000" dirty="0"/>
              <a:t>Verse 1</a:t>
            </a:r>
          </a:p>
          <a:p>
            <a:r>
              <a:rPr lang="en-AU" altLang="en-US" sz="4000" dirty="0"/>
              <a:t>O sacred head once wounded,</a:t>
            </a:r>
            <a:br>
              <a:rPr lang="en-AU" altLang="en-US" sz="4000" dirty="0"/>
            </a:br>
            <a:r>
              <a:rPr lang="en-AU" altLang="en-US" sz="4000" dirty="0"/>
              <a:t>With grief and pain weighed down,</a:t>
            </a:r>
            <a:br>
              <a:rPr lang="en-AU" altLang="en-US" sz="4000" dirty="0"/>
            </a:br>
            <a:r>
              <a:rPr lang="en-AU" altLang="en-US" sz="4000" dirty="0"/>
              <a:t>How scornfully surrounded</a:t>
            </a:r>
            <a:br>
              <a:rPr lang="en-AU" altLang="en-US" sz="4000" dirty="0"/>
            </a:br>
            <a:r>
              <a:rPr lang="en-AU" altLang="en-US" sz="4000" dirty="0"/>
              <a:t>With thorns, thine only crown!</a:t>
            </a:r>
            <a:br>
              <a:rPr lang="en-AU" altLang="en-US" sz="4000" dirty="0"/>
            </a:br>
            <a:r>
              <a:rPr lang="en-AU" altLang="en-US" sz="4000" dirty="0"/>
              <a:t>How pale art thou with anguish,</a:t>
            </a:r>
            <a:br>
              <a:rPr lang="en-AU" altLang="en-US" sz="4000" dirty="0"/>
            </a:br>
            <a:r>
              <a:rPr lang="en-AU" altLang="en-US" sz="4000" dirty="0"/>
              <a:t>With sore abuse and scorn!</a:t>
            </a:r>
            <a:br>
              <a:rPr lang="en-AU" altLang="en-US" sz="4000" dirty="0"/>
            </a:br>
            <a:r>
              <a:rPr lang="en-AU" altLang="en-US" sz="4000" dirty="0"/>
              <a:t>How does that visage languish</a:t>
            </a:r>
            <a:br>
              <a:rPr lang="en-AU" altLang="en-US" sz="4000" dirty="0"/>
            </a:br>
            <a:r>
              <a:rPr lang="en-AU" altLang="en-US" sz="4000" dirty="0"/>
              <a:t>Which once was bright as morn!</a:t>
            </a:r>
          </a:p>
          <a:p>
            <a:endParaRPr lang="en-A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4687B5C-306E-C857-C8C8-99349A0BDEF3}"/>
              </a:ext>
            </a:extLst>
          </p:cNvPr>
          <p:cNvSpPr>
            <a:spLocks noGrp="1"/>
          </p:cNvSpPr>
          <p:nvPr>
            <p:ph type="subTitle" idx="1"/>
          </p:nvPr>
        </p:nvSpPr>
        <p:spPr>
          <a:xfrm>
            <a:off x="1524000" y="1052736"/>
            <a:ext cx="9144000" cy="4752528"/>
          </a:xfrm>
        </p:spPr>
        <p:txBody>
          <a:bodyPr/>
          <a:lstStyle/>
          <a:p>
            <a:r>
              <a:rPr lang="en-AU" altLang="en-US" sz="2000" dirty="0"/>
              <a:t>Verse 2 </a:t>
            </a:r>
            <a:br>
              <a:rPr lang="en-AU" altLang="en-US" dirty="0"/>
            </a:br>
            <a:r>
              <a:rPr lang="en-AU" altLang="en-US" sz="4000" dirty="0"/>
              <a:t>O Lord of life and glory,</a:t>
            </a:r>
            <a:br>
              <a:rPr lang="en-AU" altLang="en-US" sz="4000" dirty="0"/>
            </a:br>
            <a:r>
              <a:rPr lang="en-AU" altLang="en-US" sz="4000" dirty="0"/>
              <a:t>What bliss till now was thine!</a:t>
            </a:r>
            <a:br>
              <a:rPr lang="en-AU" altLang="en-US" sz="4000" dirty="0"/>
            </a:br>
            <a:r>
              <a:rPr lang="en-AU" altLang="en-US" sz="4000" dirty="0"/>
              <a:t>I read the wondrous story,</a:t>
            </a:r>
            <a:br>
              <a:rPr lang="en-AU" altLang="en-US" sz="4000" dirty="0"/>
            </a:br>
            <a:r>
              <a:rPr lang="en-AU" altLang="en-US" sz="4000" dirty="0"/>
              <a:t>I joy to call thee mine.</a:t>
            </a:r>
            <a:br>
              <a:rPr lang="en-AU" altLang="en-US" sz="4000" dirty="0"/>
            </a:br>
            <a:r>
              <a:rPr lang="en-AU" altLang="en-US" sz="4000" dirty="0"/>
              <a:t>Thy grief and thy compassion</a:t>
            </a:r>
            <a:br>
              <a:rPr lang="en-AU" altLang="en-US" sz="4000" dirty="0"/>
            </a:br>
            <a:r>
              <a:rPr lang="en-AU" altLang="en-US" sz="4000" dirty="0"/>
              <a:t>Were all for sinners' gain;</a:t>
            </a:r>
            <a:br>
              <a:rPr lang="en-AU" altLang="en-US" sz="4000" dirty="0"/>
            </a:br>
            <a:r>
              <a:rPr lang="en-AU" altLang="en-US" sz="4000" dirty="0"/>
              <a:t>Mine, mine was the transgression,</a:t>
            </a:r>
            <a:br>
              <a:rPr lang="en-AU" altLang="en-US" sz="4000" dirty="0"/>
            </a:br>
            <a:r>
              <a:rPr lang="en-AU" altLang="en-US" sz="4000" dirty="0"/>
              <a:t>But thine the deadly pain.</a:t>
            </a:r>
          </a:p>
          <a:p>
            <a:endParaRPr lang="en-A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1DC4970-7F62-9FA6-58E7-EC6407D67D49}"/>
              </a:ext>
            </a:extLst>
          </p:cNvPr>
          <p:cNvSpPr>
            <a:spLocks noGrp="1"/>
          </p:cNvSpPr>
          <p:nvPr>
            <p:ph type="subTitle" idx="1"/>
          </p:nvPr>
        </p:nvSpPr>
        <p:spPr>
          <a:xfrm>
            <a:off x="1524000" y="1088740"/>
            <a:ext cx="9144000" cy="4680520"/>
          </a:xfrm>
        </p:spPr>
        <p:txBody>
          <a:bodyPr/>
          <a:lstStyle/>
          <a:p>
            <a:r>
              <a:rPr lang="en-AU" altLang="en-US" sz="2000" dirty="0">
                <a:latin typeface="+mn-lt"/>
              </a:rPr>
              <a:t>Verse 3 </a:t>
            </a:r>
            <a:br>
              <a:rPr lang="en-AU" altLang="en-US" sz="2400" dirty="0">
                <a:latin typeface="+mn-lt"/>
              </a:rPr>
            </a:br>
            <a:r>
              <a:rPr lang="en-AU" altLang="en-US" sz="4000" dirty="0">
                <a:latin typeface="+mn-lt"/>
              </a:rPr>
              <a:t>What language shall I borrow</a:t>
            </a:r>
            <a:br>
              <a:rPr lang="en-AU" altLang="en-US" sz="4000" dirty="0">
                <a:latin typeface="+mn-lt"/>
              </a:rPr>
            </a:br>
            <a:r>
              <a:rPr lang="en-AU" altLang="en-US" sz="4000" dirty="0">
                <a:latin typeface="+mn-lt"/>
              </a:rPr>
              <a:t>To thank thee, dearest Friend,</a:t>
            </a:r>
            <a:br>
              <a:rPr lang="en-AU" altLang="en-US" sz="4000" dirty="0">
                <a:latin typeface="+mn-lt"/>
              </a:rPr>
            </a:br>
            <a:r>
              <a:rPr lang="en-AU" altLang="en-US" sz="4000" dirty="0">
                <a:latin typeface="+mn-lt"/>
              </a:rPr>
              <a:t>For this thy dying sorrow,</a:t>
            </a:r>
            <a:br>
              <a:rPr lang="en-AU" altLang="en-US" sz="4000" dirty="0">
                <a:latin typeface="+mn-lt"/>
              </a:rPr>
            </a:br>
            <a:r>
              <a:rPr lang="en-AU" altLang="en-US" sz="4000" dirty="0">
                <a:latin typeface="+mn-lt"/>
              </a:rPr>
              <a:t>Thy pity without end?</a:t>
            </a:r>
            <a:br>
              <a:rPr lang="en-AU" altLang="en-US" sz="4000" dirty="0">
                <a:latin typeface="+mn-lt"/>
              </a:rPr>
            </a:br>
            <a:r>
              <a:rPr lang="en-AU" altLang="en-US" sz="4000" dirty="0">
                <a:latin typeface="+mn-lt"/>
              </a:rPr>
              <a:t>O make me thine for ever!</a:t>
            </a:r>
            <a:br>
              <a:rPr lang="en-AU" altLang="en-US" sz="4000" dirty="0">
                <a:latin typeface="+mn-lt"/>
              </a:rPr>
            </a:br>
            <a:r>
              <a:rPr lang="en-AU" altLang="en-US" sz="4000" dirty="0">
                <a:latin typeface="+mn-lt"/>
              </a:rPr>
              <a:t>And should I fainting be,</a:t>
            </a:r>
            <a:br>
              <a:rPr lang="en-AU" altLang="en-US" sz="4000" dirty="0">
                <a:latin typeface="+mn-lt"/>
              </a:rPr>
            </a:br>
            <a:r>
              <a:rPr lang="en-AU" altLang="en-US" sz="4000" dirty="0">
                <a:latin typeface="+mn-lt"/>
              </a:rPr>
              <a:t>Lord, let me never, never</a:t>
            </a:r>
            <a:br>
              <a:rPr lang="en-AU" altLang="en-US" sz="4000" dirty="0">
                <a:latin typeface="+mn-lt"/>
              </a:rPr>
            </a:br>
            <a:r>
              <a:rPr lang="en-AU" altLang="en-US" sz="4000" dirty="0">
                <a:latin typeface="+mn-lt"/>
              </a:rPr>
              <a:t>Outlive my love to thee.</a:t>
            </a:r>
            <a:endParaRPr lang="en-AU"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953A9D9-15BB-FF00-D591-DF828515EA0E}"/>
              </a:ext>
            </a:extLst>
          </p:cNvPr>
          <p:cNvSpPr>
            <a:spLocks noGrp="1"/>
          </p:cNvSpPr>
          <p:nvPr>
            <p:ph type="subTitle" idx="1"/>
          </p:nvPr>
        </p:nvSpPr>
        <p:spPr>
          <a:xfrm>
            <a:off x="1524000" y="1146448"/>
            <a:ext cx="9144000" cy="4565104"/>
          </a:xfrm>
        </p:spPr>
        <p:txBody>
          <a:bodyPr/>
          <a:lstStyle/>
          <a:p>
            <a:r>
              <a:rPr lang="en-AU" altLang="en-US" sz="2000" dirty="0"/>
              <a:t>Verse 4 </a:t>
            </a:r>
            <a:br>
              <a:rPr lang="en-AU" altLang="en-US" dirty="0"/>
            </a:br>
            <a:r>
              <a:rPr lang="en-AU" altLang="en-US" sz="4000" dirty="0"/>
              <a:t>Be near me, Lord, when dying;</a:t>
            </a:r>
            <a:br>
              <a:rPr lang="en-AU" altLang="en-US" sz="4000" dirty="0"/>
            </a:br>
            <a:r>
              <a:rPr lang="en-AU" altLang="en-US" sz="4000" dirty="0"/>
              <a:t>O show thyself to me;</a:t>
            </a:r>
            <a:br>
              <a:rPr lang="en-AU" altLang="en-US" sz="4000" dirty="0"/>
            </a:br>
            <a:r>
              <a:rPr lang="en-AU" altLang="en-US" sz="4000" dirty="0"/>
              <a:t>And, for my succour flying,</a:t>
            </a:r>
            <a:br>
              <a:rPr lang="en-AU" altLang="en-US" sz="4000" dirty="0"/>
            </a:br>
            <a:r>
              <a:rPr lang="en-AU" altLang="en-US" sz="4000" dirty="0"/>
              <a:t>Come, Lord, to set me free.</a:t>
            </a:r>
            <a:br>
              <a:rPr lang="en-AU" altLang="en-US" sz="4000" dirty="0"/>
            </a:br>
            <a:r>
              <a:rPr lang="en-AU" altLang="en-US" sz="4000" dirty="0"/>
              <a:t>These eyes, new faith receiving,</a:t>
            </a:r>
            <a:br>
              <a:rPr lang="en-AU" altLang="en-US" sz="4000" dirty="0"/>
            </a:br>
            <a:r>
              <a:rPr lang="en-AU" altLang="en-US" sz="4000" dirty="0"/>
              <a:t>From Jesus shall not move;</a:t>
            </a:r>
            <a:br>
              <a:rPr lang="en-AU" altLang="en-US" sz="4000" dirty="0"/>
            </a:br>
            <a:r>
              <a:rPr lang="en-AU" altLang="en-US" sz="4000" dirty="0"/>
              <a:t>For he who dies believing</a:t>
            </a:r>
            <a:br>
              <a:rPr lang="en-AU" altLang="en-US" sz="4000" dirty="0"/>
            </a:br>
            <a:r>
              <a:rPr lang="en-AU" altLang="en-US" sz="4000" dirty="0"/>
              <a:t>Dies safely through thy love.</a:t>
            </a:r>
          </a:p>
          <a:p>
            <a:endParaRPr lang="en-AU" dirty="0"/>
          </a:p>
        </p:txBody>
      </p:sp>
      <p:sp>
        <p:nvSpPr>
          <p:cNvPr id="5123" name="Rectangle 1">
            <a:extLst>
              <a:ext uri="{FF2B5EF4-FFF2-40B4-BE49-F238E27FC236}">
                <a16:creationId xmlns:a16="http://schemas.microsoft.com/office/drawing/2014/main" id="{9032C4F9-AC9B-6FF6-2632-8ED3F1C1D7C1}"/>
              </a:ext>
            </a:extLst>
          </p:cNvPr>
          <p:cNvSpPr>
            <a:spLocks noChangeArrowheads="1"/>
          </p:cNvSpPr>
          <p:nvPr/>
        </p:nvSpPr>
        <p:spPr bwMode="auto">
          <a:xfrm>
            <a:off x="263525" y="5805488"/>
            <a:ext cx="6096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en-US" sz="1100">
                <a:latin typeface="akagi_probook"/>
              </a:rPr>
              <a:t>CCLI Song # 3286328</a:t>
            </a:r>
          </a:p>
          <a:p>
            <a:pPr eaLnBrk="1" hangingPunct="1">
              <a:lnSpc>
                <a:spcPct val="100000"/>
              </a:lnSpc>
              <a:spcBef>
                <a:spcPct val="0"/>
              </a:spcBef>
              <a:buFontTx/>
              <a:buNone/>
            </a:pPr>
            <a:r>
              <a:rPr lang="en-AU" altLang="en-US" sz="1100">
                <a:latin typeface="akagi_probook"/>
              </a:rPr>
              <a:t>Bernard of Clairvaux | James Waddell Alexander | Paulus Gerhardt</a:t>
            </a:r>
          </a:p>
          <a:p>
            <a:pPr eaLnBrk="1" hangingPunct="1">
              <a:lnSpc>
                <a:spcPct val="100000"/>
              </a:lnSpc>
              <a:spcBef>
                <a:spcPct val="0"/>
              </a:spcBef>
            </a:pPr>
            <a:r>
              <a:rPr lang="en-AU" altLang="en-US" sz="1100">
                <a:latin typeface="akagi_probook"/>
              </a:rPr>
              <a:t>© Praise Trust</a:t>
            </a:r>
          </a:p>
          <a:p>
            <a:pPr eaLnBrk="1" hangingPunct="1">
              <a:lnSpc>
                <a:spcPct val="100000"/>
              </a:lnSpc>
              <a:spcBef>
                <a:spcPct val="0"/>
              </a:spcBef>
              <a:buFontTx/>
              <a:buNone/>
            </a:pPr>
            <a:r>
              <a:rPr lang="en-AU" altLang="en-US" sz="1100" i="1">
                <a:latin typeface="akagi_probook"/>
              </a:rPr>
              <a:t>For use solely with the SongSelect® </a:t>
            </a:r>
            <a:r>
              <a:rPr lang="en-AU" altLang="en-US" sz="1100" i="1">
                <a:latin typeface="akagi_probook"/>
                <a:hlinkClick r:id="rId2"/>
              </a:rPr>
              <a:t>Terms of Use</a:t>
            </a:r>
            <a:r>
              <a:rPr lang="en-AU" altLang="en-US" sz="1100" i="1">
                <a:latin typeface="akagi_probook"/>
              </a:rPr>
              <a:t>. All rights reserved. </a:t>
            </a:r>
            <a:r>
              <a:rPr lang="en-AU" altLang="en-US" sz="1100" i="1">
                <a:latin typeface="akagi_probook"/>
                <a:hlinkClick r:id="rId3"/>
              </a:rPr>
              <a:t>www.ccli.com</a:t>
            </a:r>
            <a:endParaRPr lang="en-AU" altLang="en-US" sz="1100" i="1">
              <a:latin typeface="akagi_probook"/>
            </a:endParaRPr>
          </a:p>
          <a:p>
            <a:pPr eaLnBrk="1" hangingPunct="1">
              <a:lnSpc>
                <a:spcPct val="100000"/>
              </a:lnSpc>
              <a:spcBef>
                <a:spcPct val="0"/>
              </a:spcBef>
              <a:buFontTx/>
              <a:buNone/>
            </a:pPr>
            <a:r>
              <a:rPr lang="en-AU" altLang="en-US" sz="1100">
                <a:latin typeface="akagi_probook"/>
              </a:rPr>
              <a:t>CCLI Licence # </a:t>
            </a: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16</TotalTime>
  <Words>283</Words>
  <Application>Microsoft Office PowerPoint</Application>
  <PresentationFormat>Widescreen</PresentationFormat>
  <Paragraphs>10</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123 O sacred head once wounded, With grief and pain weighed down, How scornfully surrounded With thorns, thine only crown! How pale art thou with anguish, With sore abuse and scorn! How does that visage languish Which once was bright as morn!</dc:title>
  <dc:creator>Perth Fortress Salvos</dc:creator>
  <cp:lastModifiedBy>Narelle Wheaton</cp:lastModifiedBy>
  <cp:revision>3</cp:revision>
  <dcterms:created xsi:type="dcterms:W3CDTF">1999-03-23T02:29:20Z</dcterms:created>
  <dcterms:modified xsi:type="dcterms:W3CDTF">2023-06-12T04:30:11Z</dcterms:modified>
</cp:coreProperties>
</file>